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16416" cy="1872207"/>
          </a:xfrm>
        </p:spPr>
        <p:txBody>
          <a:bodyPr>
            <a:noAutofit/>
          </a:bodyPr>
          <a:lstStyle/>
          <a:p>
            <a:r>
              <a:rPr lang="ru-RU" sz="6500" b="1" dirty="0" smtClean="0">
                <a:solidFill>
                  <a:schemeClr val="tx2">
                    <a:lumMod val="75000"/>
                  </a:schemeClr>
                </a:solidFill>
                <a:latin typeface="Propisi" pitchFamily="2" charset="0"/>
              </a:rPr>
              <a:t>Дидактический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Propisi" pitchFamily="2" charset="0"/>
              </a:rPr>
              <a:t> материал для уроков чистописания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Propisi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83568" y="1844824"/>
            <a:ext cx="792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3568" y="2564904"/>
            <a:ext cx="792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3568" y="2852936"/>
            <a:ext cx="792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3568" y="1556792"/>
            <a:ext cx="79208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547664" y="1052736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67544" y="1052736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779912" y="980728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699792" y="1052736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932040" y="980728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5940152" y="980728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6876256" y="1052736"/>
            <a:ext cx="936104" cy="2232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tolerantnost_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4653136"/>
            <a:ext cx="6696744" cy="2016224"/>
          </a:xfrm>
          <a:prstGeom prst="rect">
            <a:avLst/>
          </a:prstGeom>
        </p:spPr>
      </p:pic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з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8475090" cy="547260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и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5" y="548680"/>
            <a:ext cx="8352929" cy="500615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й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548680"/>
            <a:ext cx="8505196" cy="52565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к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8194492" cy="54006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л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8435766" cy="5400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м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620688"/>
            <a:ext cx="8122386" cy="511256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н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8571940" cy="52565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о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548680"/>
            <a:ext cx="8451822" cy="547260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п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1429"/>
          <a:stretch>
            <a:fillRect/>
          </a:stretch>
        </p:blipFill>
        <p:spPr>
          <a:xfrm>
            <a:off x="251519" y="476672"/>
            <a:ext cx="8712969" cy="49685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р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8589954" cy="50405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а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548680"/>
            <a:ext cx="8664437" cy="532859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с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8344644" cy="532859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т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3" y="620688"/>
            <a:ext cx="8194287" cy="525658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у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04664"/>
            <a:ext cx="8133729" cy="525658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ф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476672"/>
            <a:ext cx="8327258" cy="547260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х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3" y="476672"/>
            <a:ext cx="8424935" cy="532859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ц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76672"/>
            <a:ext cx="8630402" cy="532859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ч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8455034" cy="547260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ш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548680"/>
            <a:ext cx="8223486" cy="5328592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щ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404664"/>
            <a:ext cx="8364261" cy="518457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ы ь и ъ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7" y="332656"/>
            <a:ext cx="8332639" cy="511256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б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 r="10503"/>
          <a:stretch>
            <a:fillRect/>
          </a:stretch>
        </p:blipFill>
        <p:spPr>
          <a:xfrm>
            <a:off x="251520" y="764704"/>
            <a:ext cx="8460234" cy="4032448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ы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8228153" cy="518457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э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8196942" cy="525658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ю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5" y="620688"/>
            <a:ext cx="8411969" cy="525658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я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5" y="476672"/>
            <a:ext cx="8401231" cy="511256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в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7544" y="548680"/>
            <a:ext cx="8000890" cy="54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г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548680"/>
            <a:ext cx="8642549" cy="52565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д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332656"/>
            <a:ext cx="8649782" cy="547260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е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512" y="404664"/>
            <a:ext cx="8635538" cy="554461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ё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76672"/>
            <a:ext cx="8454979" cy="54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ква ж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548680"/>
            <a:ext cx="8577544" cy="50405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</Words>
  <Application>Microsoft Office PowerPoint</Application>
  <PresentationFormat>Экран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Дидактический материал для уроков чистописания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Дидактический материал для уроков чистописания</dc:title>
  <dc:creator>USER</dc:creator>
  <cp:lastModifiedBy>Пользователь</cp:lastModifiedBy>
  <cp:revision>12</cp:revision>
  <cp:lastPrinted>2020-02-09T17:11:53Z</cp:lastPrinted>
  <dcterms:created xsi:type="dcterms:W3CDTF">2014-07-19T13:49:32Z</dcterms:created>
  <dcterms:modified xsi:type="dcterms:W3CDTF">2023-12-10T08:21:59Z</dcterms:modified>
</cp:coreProperties>
</file>